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8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02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6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4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3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8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28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Psihičke posledice internet nasilja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DR MILENA TASIĆ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1803400"/>
            <a:ext cx="9448800" cy="1825625"/>
          </a:xfrm>
        </p:spPr>
        <p:txBody>
          <a:bodyPr>
            <a:normAutofit/>
          </a:bodyPr>
          <a:lstStyle/>
          <a:p>
            <a:r>
              <a:rPr lang="sr-Latn-RS" sz="5400" dirty="0" smtClean="0"/>
              <a:t>DA LI poznajete </a:t>
            </a:r>
            <a:r>
              <a:rPr lang="sr-Latn-RS" sz="5400" dirty="0" err="1" smtClean="0"/>
              <a:t>NEKog</a:t>
            </a:r>
            <a:r>
              <a:rPr lang="sr-Latn-RS" sz="5400" dirty="0" smtClean="0"/>
              <a:t>                     takvog</a:t>
            </a:r>
            <a:r>
              <a:rPr lang="sr-Latn-R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93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10" y="762000"/>
            <a:ext cx="7073144" cy="1295400"/>
          </a:xfrm>
        </p:spPr>
        <p:txBody>
          <a:bodyPr/>
          <a:lstStyle/>
          <a:p>
            <a:r>
              <a:rPr lang="sr-Latn-RS" dirty="0" smtClean="0"/>
              <a:t>Da li si možda I ti: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ŽRTVA 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9" y="3482602"/>
            <a:ext cx="2624791" cy="2582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INTERNET NASILNIK 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37" y="3658815"/>
            <a:ext cx="3311338" cy="240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9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ŠTA MOŽEŠ UČINITI DA POMOGNEŠ SEBI ILI DRUGOM 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6000" dirty="0" smtClean="0">
                <a:solidFill>
                  <a:srgbClr val="FFFF00"/>
                </a:solidFill>
              </a:rPr>
              <a:t>MNOGO TOGA…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AutoShape 6" descr="Резултат слика за COMFORTING PICTURES"/>
          <p:cNvSpPr>
            <a:spLocks noChangeAspect="1" noChangeArrowheads="1"/>
          </p:cNvSpPr>
          <p:nvPr/>
        </p:nvSpPr>
        <p:spPr bwMode="auto">
          <a:xfrm>
            <a:off x="6759014" y="33731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38" y="378051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8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512424" cy="1293028"/>
          </a:xfrm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RECI DA IMAŠ PROBLEM- </a:t>
            </a:r>
            <a:r>
              <a:rPr lang="sr-Latn-RS" dirty="0" smtClean="0"/>
              <a:t>TO NIJE UVEK LAKO, ALI POMAŽE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rgbClr val="00B050"/>
                </a:solidFill>
              </a:rPr>
              <a:t>PRIJATELJU</a:t>
            </a:r>
            <a:r>
              <a:rPr lang="sr-Latn-RS" sz="2800" dirty="0" smtClean="0"/>
              <a:t>- MOŽDA IMA SLIČAN PROBLEM I MOŽE TI POMOĆI;</a:t>
            </a:r>
          </a:p>
          <a:p>
            <a:r>
              <a:rPr lang="sr-Latn-RS" sz="2800" dirty="0" smtClean="0">
                <a:solidFill>
                  <a:srgbClr val="00B050"/>
                </a:solidFill>
              </a:rPr>
              <a:t>RODITELJIMA</a:t>
            </a:r>
            <a:r>
              <a:rPr lang="sr-Latn-RS" sz="2800" dirty="0" smtClean="0"/>
              <a:t>- ONI TE NEIZMERNO VOLE I POMOĆI ĆE TI;</a:t>
            </a:r>
          </a:p>
          <a:p>
            <a:r>
              <a:rPr lang="sr-Latn-RS" sz="2800" dirty="0" smtClean="0">
                <a:solidFill>
                  <a:srgbClr val="00B050"/>
                </a:solidFill>
              </a:rPr>
              <a:t>NASTAVNIKU</a:t>
            </a:r>
            <a:r>
              <a:rPr lang="sr-Latn-RS" sz="2800" dirty="0" smtClean="0"/>
              <a:t>- ON RAZUME DECU JER SA NJIMA RADI I POMOĆI ĆE TI;</a:t>
            </a:r>
          </a:p>
          <a:p>
            <a:r>
              <a:rPr lang="sr-Latn-RS" sz="2800" dirty="0" smtClean="0">
                <a:solidFill>
                  <a:srgbClr val="00B050"/>
                </a:solidFill>
              </a:rPr>
              <a:t>ŠKOLSKOM PSIHOLOGU- </a:t>
            </a:r>
            <a:r>
              <a:rPr lang="sr-Latn-RS" sz="2800" dirty="0" smtClean="0"/>
              <a:t>ON ZNA KAKO SE OSEĆAŠ I IMA NAČIN DA TI POMOGNE;</a:t>
            </a:r>
          </a:p>
          <a:p>
            <a:r>
              <a:rPr lang="sr-Latn-RS" sz="2800" dirty="0" smtClean="0">
                <a:solidFill>
                  <a:srgbClr val="00B050"/>
                </a:solidFill>
              </a:rPr>
              <a:t>LEKARU</a:t>
            </a:r>
            <a:r>
              <a:rPr lang="sr-Latn-RS" sz="2800" dirty="0" smtClean="0"/>
              <a:t>- I ON ZNA KAKO DA POMOGNE…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68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IAKO TO MOŽE BITI BOLNO: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4400" u="sng" dirty="0" smtClean="0">
                <a:solidFill>
                  <a:schemeClr val="accent5">
                    <a:lumMod val="75000"/>
                  </a:schemeClr>
                </a:solidFill>
              </a:rPr>
              <a:t>SAČUVAJ SVE PORUKE, SLIKE I KLIPOVE </a:t>
            </a:r>
            <a:r>
              <a:rPr lang="sr-Latn-RS" sz="4400" dirty="0" smtClean="0">
                <a:solidFill>
                  <a:schemeClr val="accent5">
                    <a:lumMod val="75000"/>
                  </a:schemeClr>
                </a:solidFill>
              </a:rPr>
              <a:t>- TO JE  DRAGOCEN DOKAZNI MATERIJAL</a:t>
            </a:r>
            <a:r>
              <a:rPr lang="sr-Latn-RS" sz="44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sr-Latn-RS" sz="4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2" y="3765176"/>
            <a:ext cx="4356847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485529" cy="1293028"/>
          </a:xfrm>
        </p:spPr>
        <p:txBody>
          <a:bodyPr/>
          <a:lstStyle/>
          <a:p>
            <a:r>
              <a:rPr lang="sr-Latn-RS" dirty="0" smtClean="0"/>
              <a:t>TEŠKO JE SVE SHVATITI ALI…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/>
              <a:t>…ZAPAMTI </a:t>
            </a:r>
            <a:r>
              <a:rPr lang="sr-Latn-RS" sz="2800" dirty="0"/>
              <a:t>DA OVAKVA SITUACIJA </a:t>
            </a:r>
            <a:r>
              <a:rPr lang="sr-Latn-RS" sz="2800" dirty="0">
                <a:solidFill>
                  <a:schemeClr val="accent1"/>
                </a:solidFill>
              </a:rPr>
              <a:t>NIJE TVOJA KRIVICA </a:t>
            </a:r>
            <a:r>
              <a:rPr lang="sr-Latn-RS" sz="2800" dirty="0"/>
              <a:t>I DA JE NORMALNO DA BUDEŠ </a:t>
            </a:r>
            <a:r>
              <a:rPr lang="sr-Latn-RS" sz="2800" dirty="0" smtClean="0"/>
              <a:t>ZBUNJEN.</a:t>
            </a:r>
          </a:p>
          <a:p>
            <a:r>
              <a:rPr lang="sr-Latn-RS" sz="2800" dirty="0" smtClean="0"/>
              <a:t>… </a:t>
            </a:r>
            <a:r>
              <a:rPr lang="sr-Latn-RS" sz="2800" dirty="0"/>
              <a:t>DA </a:t>
            </a:r>
            <a:r>
              <a:rPr lang="sr-Latn-RS" sz="2800" dirty="0">
                <a:solidFill>
                  <a:schemeClr val="accent1"/>
                </a:solidFill>
              </a:rPr>
              <a:t>NISI JEDINI </a:t>
            </a:r>
            <a:r>
              <a:rPr lang="sr-Latn-RS" sz="2800" dirty="0"/>
              <a:t>KOME SE TO </a:t>
            </a:r>
            <a:r>
              <a:rPr lang="sr-Latn-RS" sz="2800" dirty="0" smtClean="0"/>
              <a:t>DEŠAVA.</a:t>
            </a:r>
            <a:endParaRPr lang="sr-Latn-RS" sz="2800" dirty="0"/>
          </a:p>
          <a:p>
            <a:r>
              <a:rPr lang="sr-Latn-RS" sz="2800" dirty="0" smtClean="0"/>
              <a:t>…UVEK </a:t>
            </a:r>
            <a:r>
              <a:rPr lang="sr-Latn-RS" sz="2800" dirty="0"/>
              <a:t>ZNAJ DA POSTOJE </a:t>
            </a:r>
            <a:r>
              <a:rPr lang="sr-Latn-RS" sz="2800" dirty="0">
                <a:solidFill>
                  <a:schemeClr val="accent1"/>
                </a:solidFill>
              </a:rPr>
              <a:t>LJUDI KOJIMA JE POSAO </a:t>
            </a:r>
            <a:r>
              <a:rPr lang="sr-Latn-RS" sz="2800" dirty="0"/>
              <a:t>DA SE BORE PROTIV </a:t>
            </a:r>
            <a:r>
              <a:rPr lang="sr-Latn-RS" sz="2800" dirty="0" smtClean="0"/>
              <a:t>NASILNIKA.</a:t>
            </a:r>
          </a:p>
          <a:p>
            <a:r>
              <a:rPr lang="sr-Latn-RS" sz="2800" dirty="0" smtClean="0"/>
              <a:t>…DA </a:t>
            </a:r>
            <a:r>
              <a:rPr lang="sr-Latn-RS" sz="4000" dirty="0">
                <a:solidFill>
                  <a:schemeClr val="accent1"/>
                </a:solidFill>
              </a:rPr>
              <a:t>POSTOJI REŠENJE </a:t>
            </a:r>
            <a:r>
              <a:rPr lang="sr-Latn-RS" sz="2800" dirty="0"/>
              <a:t>TVOG </a:t>
            </a:r>
            <a:r>
              <a:rPr lang="sr-Latn-RS" sz="2800" dirty="0" smtClean="0"/>
              <a:t>PROBLEMA.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AKO ZNAŠ NEKOGA KO IMA PROBLEM</a:t>
            </a:r>
            <a:r>
              <a:rPr lang="sr-Latn-RS" dirty="0" smtClean="0"/>
              <a:t>- NEMOJ ĆUTATI,RECI: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SVOJIM RODITELJIMA;</a:t>
            </a:r>
          </a:p>
          <a:p>
            <a:r>
              <a:rPr lang="sr-Latn-RS" sz="3200" dirty="0" smtClean="0"/>
              <a:t>NASTAVNIKU;</a:t>
            </a:r>
          </a:p>
          <a:p>
            <a:r>
              <a:rPr lang="sr-Latn-RS" sz="3200" dirty="0" smtClean="0"/>
              <a:t>ŠKOLSKOM PSIHOLOGU;</a:t>
            </a:r>
          </a:p>
          <a:p>
            <a:r>
              <a:rPr lang="sr-Latn-RS" sz="3200" dirty="0" smtClean="0"/>
              <a:t>NE ŠIRI MEĐU ZAJEDNIČKOM DRUGOVIMA SENZACIONALNE VESTI KAKO POZNAJEŠ NEKOG KO JE ŽRTVA, </a:t>
            </a:r>
            <a:r>
              <a:rPr lang="sr-Latn-RS" sz="3200" dirty="0" smtClean="0">
                <a:solidFill>
                  <a:schemeClr val="accent5"/>
                </a:solidFill>
              </a:rPr>
              <a:t>AKO ŽELIŠ POMOĆI - OBRATI SE ODRASLIMA</a:t>
            </a:r>
            <a:r>
              <a:rPr lang="sr-Latn-RS" sz="3200" dirty="0" smtClean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2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418294" cy="3538686"/>
          </a:xfrm>
        </p:spPr>
        <p:txBody>
          <a:bodyPr>
            <a:noAutofit/>
          </a:bodyPr>
          <a:lstStyle/>
          <a:p>
            <a:r>
              <a:rPr lang="sr-Latn-RS" sz="5400" dirty="0" smtClean="0"/>
              <a:t>JER POSTOJI NAČIN DA SE INTERNET NASILJE  BRZO  I USPEŠNO PREKINE !!!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4094302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63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1530" y="764373"/>
            <a:ext cx="7126942" cy="129302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NE ZABORAVI DA JE NASILJE </a:t>
            </a:r>
            <a:r>
              <a:rPr lang="sr-Latn-RS" sz="10700" dirty="0" smtClean="0">
                <a:solidFill>
                  <a:schemeClr val="accent1">
                    <a:lumMod val="75000"/>
                  </a:schemeClr>
                </a:solidFill>
              </a:rPr>
              <a:t>KAŽNJIVO</a:t>
            </a:r>
            <a:endParaRPr lang="en-US" sz="10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3448844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477000" cy="293356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NE ZABORAVI DA JE TVOJ </a:t>
            </a:r>
            <a:r>
              <a:rPr lang="sr-Latn-RS" sz="9600" dirty="0" smtClean="0">
                <a:solidFill>
                  <a:schemeClr val="accent5">
                    <a:lumMod val="75000"/>
                  </a:schemeClr>
                </a:solidFill>
              </a:rPr>
              <a:t>PROBLEM REŠIV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1" y="3014335"/>
            <a:ext cx="2215403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53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 Rounded MT Bold" panose="020F0704030504030204" pitchFamily="34" charset="0"/>
              </a:rPr>
              <a:t>ŠTA JE INTERNET NASILJE?</a:t>
            </a:r>
            <a:br>
              <a:rPr lang="sr-Latn-RS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r-Latn-RS" sz="3600" dirty="0" smtClean="0">
                <a:latin typeface="Arial Rounded MT Bold" panose="020F0704030504030204" pitchFamily="34" charset="0"/>
              </a:rPr>
              <a:t>… KAKO GA PREPOZNATI I ŠTA UČINITI…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 PROBLEMIMA JE UVEK OVAKO: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ŠTO PRE </a:t>
            </a:r>
            <a:r>
              <a:rPr lang="sr-Latn-RS" dirty="0" smtClean="0">
                <a:solidFill>
                  <a:schemeClr val="accent3"/>
                </a:solidFill>
              </a:rPr>
              <a:t>PRIZNATE SEBI  </a:t>
            </a:r>
            <a:r>
              <a:rPr lang="sr-Latn-RS" dirty="0" smtClean="0"/>
              <a:t>DA IMATE PROBLEM- MANJE ĆETE SE UVALJIVATI U ISTI;</a:t>
            </a:r>
          </a:p>
          <a:p>
            <a:r>
              <a:rPr lang="sr-Latn-RS" dirty="0" smtClean="0"/>
              <a:t>ŠTO PRE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PRIZNATE DRUGIMA</a:t>
            </a:r>
            <a:r>
              <a:rPr lang="sr-Latn-RS" dirty="0" smtClean="0"/>
              <a:t> DA IMATE PROBLEM- PRE ĆE VAM POMOĆI;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90" y="3442447"/>
            <a:ext cx="3150197" cy="277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5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2588" y="764373"/>
            <a:ext cx="7274859" cy="1293028"/>
          </a:xfrm>
        </p:spPr>
        <p:txBody>
          <a:bodyPr/>
          <a:lstStyle/>
          <a:p>
            <a:r>
              <a:rPr lang="sr-Latn-RS" dirty="0" smtClean="0"/>
              <a:t>UČINITE SVE DA DO INTERNET NASILJA NE DOĐE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/>
              <a:t>PRONAĐITE </a:t>
            </a:r>
            <a:r>
              <a:rPr lang="sr-Latn-RS" sz="2800" dirty="0" smtClean="0">
                <a:solidFill>
                  <a:schemeClr val="accent1"/>
                </a:solidFill>
              </a:rPr>
              <a:t>KNJIGE</a:t>
            </a:r>
            <a:r>
              <a:rPr lang="sr-Latn-RS" sz="2800" dirty="0" smtClean="0"/>
              <a:t> U BIBLIOTECI ILI KNJIŽARI KOJE ĆE VAM UKAZATI NA OPASNOSTI KOJE VREBAJU SA INTERNETA I DRUŠTVENIH MREŽA;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1" y="3213847"/>
            <a:ext cx="3592045" cy="339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25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Učinite sve da do internet nasilja ne dođe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3200" dirty="0">
                <a:solidFill>
                  <a:schemeClr val="accent1"/>
                </a:solidFill>
              </a:rPr>
              <a:t>RAZGOVARAJTE</a:t>
            </a:r>
            <a:r>
              <a:rPr lang="sr-Latn-RS" sz="3200" dirty="0"/>
              <a:t> O SVEMU, BEZ STIDA, SA SVOJIM RODITELJIMA;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3" y="3244597"/>
            <a:ext cx="238125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8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Učinite sve da do internet nasilja ne dođe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/>
              <a:t>PITAJTE </a:t>
            </a:r>
            <a:r>
              <a:rPr lang="sr-Latn-RS" sz="3200" dirty="0" smtClean="0">
                <a:solidFill>
                  <a:schemeClr val="accent1"/>
                </a:solidFill>
              </a:rPr>
              <a:t>ZA SAVET </a:t>
            </a:r>
            <a:r>
              <a:rPr lang="sr-Latn-RS" sz="3200" dirty="0" smtClean="0"/>
              <a:t>SVOJE NASTAVNIKE;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05640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Učinite sve da do internet nasilja ne dođe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400" dirty="0"/>
              <a:t>PAŽLJIVO </a:t>
            </a:r>
            <a:r>
              <a:rPr lang="sr-Latn-RS" sz="2400" dirty="0">
                <a:solidFill>
                  <a:schemeClr val="accent1"/>
                </a:solidFill>
              </a:rPr>
              <a:t>RAZMISLITE</a:t>
            </a:r>
            <a:r>
              <a:rPr lang="sr-Latn-RS" sz="2400" dirty="0"/>
              <a:t> </a:t>
            </a:r>
            <a:r>
              <a:rPr lang="sr-Latn-RS" sz="2400" dirty="0">
                <a:solidFill>
                  <a:schemeClr val="accent1"/>
                </a:solidFill>
              </a:rPr>
              <a:t>PRE NEGO ŠTO NEŠTO POSTAVITE </a:t>
            </a:r>
            <a:r>
              <a:rPr lang="sr-Latn-RS" sz="2400" dirty="0"/>
              <a:t>NA INTERNET I DRUŠTVENE MREŽE- SVE STO PODELITE POSTAJE JAVNO I PODLOŽNO ZLOUPOTREBI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18" y="3697942"/>
            <a:ext cx="3429000" cy="252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>
            <a:normAutofit fontScale="90000"/>
          </a:bodyPr>
          <a:lstStyle/>
          <a:p>
            <a:r>
              <a:rPr lang="sr-Latn-RS" sz="8000" dirty="0" smtClean="0"/>
              <a:t>HVALA SVIMA NA PAŽNJI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65" y="2837331"/>
            <a:ext cx="4408673" cy="19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063753" cy="1293028"/>
          </a:xfrm>
        </p:spPr>
        <p:txBody>
          <a:bodyPr>
            <a:normAutofit/>
          </a:bodyPr>
          <a:lstStyle/>
          <a:p>
            <a:r>
              <a:rPr lang="sr-Latn-RS" sz="8000" dirty="0" smtClean="0"/>
              <a:t>IMA LI PITANJA? 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2193925"/>
            <a:ext cx="7154334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34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 INTERNET </a:t>
            </a:r>
            <a:r>
              <a:rPr lang="sr-Latn-RS" dirty="0" err="1" smtClean="0"/>
              <a:t>NASILJEm</a:t>
            </a:r>
            <a:r>
              <a:rPr lang="sr-Latn-RS" dirty="0" smtClean="0"/>
              <a:t> PODRAZUMEVAMO: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2027682"/>
          </a:xfrm>
        </p:spPr>
        <p:txBody>
          <a:bodyPr/>
          <a:lstStyle/>
          <a:p>
            <a:r>
              <a:rPr lang="sr-Latn-RS" dirty="0" smtClean="0"/>
              <a:t>SLANJE UVREDLJIVIH PORUKA.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6821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66733" y="4873762"/>
            <a:ext cx="3456466" cy="1355221"/>
          </a:xfrm>
        </p:spPr>
        <p:txBody>
          <a:bodyPr/>
          <a:lstStyle/>
          <a:p>
            <a:r>
              <a:rPr lang="sr-Latn-RS" dirty="0" smtClean="0"/>
              <a:t>HAKOVANJE TUDJEG NALOGA.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17106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009887" y="4873762"/>
            <a:ext cx="3456469" cy="1344920"/>
          </a:xfrm>
        </p:spPr>
        <p:txBody>
          <a:bodyPr/>
          <a:lstStyle/>
          <a:p>
            <a:r>
              <a:rPr lang="sr-Latn-RS" dirty="0" smtClean="0"/>
              <a:t>DELJENJE SLIKA BEZ PRISTANKA OSOBE NA NJOJ.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b="1694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48002" cy="13449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 </a:t>
            </a:r>
            <a:r>
              <a:rPr lang="sr-Latn-RS" dirty="0" err="1" smtClean="0"/>
              <a:t>inernet</a:t>
            </a:r>
            <a:r>
              <a:rPr lang="sr-Latn-RS" dirty="0" smtClean="0"/>
              <a:t> nasiljem podrazumevamo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619" y="4861903"/>
            <a:ext cx="3451582" cy="1344921"/>
          </a:xfrm>
        </p:spPr>
        <p:txBody>
          <a:bodyPr/>
          <a:lstStyle/>
          <a:p>
            <a:r>
              <a:rPr lang="sr-Latn-RS" dirty="0" smtClean="0"/>
              <a:t>PROSLEDJIVANJE TUDJIH  OBNAŽENIH (GOLIH) FOTOGRAFIJA.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b="14574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 flipH="1">
            <a:off x="688618" y="4803565"/>
            <a:ext cx="3451582" cy="1485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4263" y="4779846"/>
            <a:ext cx="3448935" cy="15090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5821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PISANJE ZLONAMERNIH KOMENTARA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20496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Autofit/>
          </a:bodyPr>
          <a:lstStyle/>
          <a:p>
            <a:r>
              <a:rPr lang="sr-Latn-RS" sz="2400" dirty="0" smtClean="0"/>
              <a:t>PRAVLJENJE LAŽNIH PROFILA RADI ISMEVANJA NEKE OSOBE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56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37129"/>
            <a:ext cx="9448800" cy="1048871"/>
          </a:xfrm>
        </p:spPr>
        <p:txBody>
          <a:bodyPr/>
          <a:lstStyle/>
          <a:p>
            <a:r>
              <a:rPr lang="sr-Latn-RS" dirty="0" smtClean="0"/>
              <a:t>POSLEDICE: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9753"/>
            <a:ext cx="6176683" cy="2299447"/>
          </a:xfrm>
        </p:spPr>
        <p:txBody>
          <a:bodyPr>
            <a:normAutofit/>
          </a:bodyPr>
          <a:lstStyle/>
          <a:p>
            <a:r>
              <a:rPr lang="sr-Latn-RS" dirty="0" smtClean="0"/>
              <a:t>*PROMENA PONAŠANJA</a:t>
            </a:r>
          </a:p>
          <a:p>
            <a:r>
              <a:rPr lang="sr-Latn-RS" dirty="0" smtClean="0"/>
              <a:t>*GUBITAK APETITA</a:t>
            </a:r>
          </a:p>
          <a:p>
            <a:r>
              <a:rPr lang="sr-Latn-RS" dirty="0" smtClean="0"/>
              <a:t>*POREMEĆAJ SNA</a:t>
            </a:r>
          </a:p>
          <a:p>
            <a:r>
              <a:rPr lang="sr-Latn-RS" dirty="0" smtClean="0"/>
              <a:t>*SLABLJENJE USPEHA U ŠKOLI I VANNASTAVNIM AKTIVNOSTIMA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8" y="1613648"/>
            <a:ext cx="4908177" cy="34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02659"/>
            <a:ext cx="9448800" cy="1089212"/>
          </a:xfrm>
        </p:spPr>
        <p:txBody>
          <a:bodyPr/>
          <a:lstStyle/>
          <a:p>
            <a:r>
              <a:rPr lang="sr-Latn-RS" dirty="0" smtClean="0"/>
              <a:t>PROMENA PONAŠANJA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1178"/>
            <a:ext cx="9448800" cy="2580340"/>
          </a:xfrm>
        </p:spPr>
        <p:txBody>
          <a:bodyPr>
            <a:normAutofit fontScale="92500"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* ČESTO </a:t>
            </a:r>
            <a:r>
              <a:rPr lang="sr-Latn-RS" dirty="0" smtClean="0">
                <a:solidFill>
                  <a:schemeClr val="accent1"/>
                </a:solidFill>
              </a:rPr>
              <a:t>PLAKANJE</a:t>
            </a:r>
            <a:r>
              <a:rPr lang="sr-Latn-RS" dirty="0" smtClean="0"/>
              <a:t>, OSEĆAJ </a:t>
            </a:r>
            <a:r>
              <a:rPr lang="sr-Latn-RS" dirty="0" smtClean="0">
                <a:solidFill>
                  <a:srgbClr val="FF0000"/>
                </a:solidFill>
              </a:rPr>
              <a:t>BESKRAJNE TUGE I BESPOMOĆNOSTI</a:t>
            </a:r>
          </a:p>
          <a:p>
            <a:r>
              <a:rPr lang="sr-Latn-RS" dirty="0" smtClean="0"/>
              <a:t>* POVLAČENJE U SEBE, </a:t>
            </a:r>
            <a:r>
              <a:rPr lang="sr-Latn-RS" dirty="0" smtClean="0">
                <a:solidFill>
                  <a:srgbClr val="7030A0"/>
                </a:solidFill>
              </a:rPr>
              <a:t>IZBEGAVANJE RAZGOVORA </a:t>
            </a:r>
            <a:r>
              <a:rPr lang="sr-Latn-RS" dirty="0" smtClean="0"/>
              <a:t>SA PORODICOM I     PRIJATELJIMA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POVLAČENJE IZ DRUŠTVA, OSEĆAJ DA VAS SVI </a:t>
            </a:r>
            <a:r>
              <a:rPr lang="sr-Latn-RS" dirty="0" smtClean="0">
                <a:solidFill>
                  <a:srgbClr val="FFFF00"/>
                </a:solidFill>
              </a:rPr>
              <a:t>OGOVARAJU</a:t>
            </a:r>
            <a:r>
              <a:rPr lang="sr-Latn-RS" dirty="0" smtClean="0"/>
              <a:t>, DA SE IZA LEĐA </a:t>
            </a:r>
            <a:r>
              <a:rPr lang="sr-Latn-RS" dirty="0" smtClean="0">
                <a:solidFill>
                  <a:srgbClr val="FFFF00"/>
                </a:solidFill>
              </a:rPr>
              <a:t>PODSMEVAJU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NERVOZA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00B050"/>
                </a:solidFill>
              </a:rPr>
              <a:t>OSLABLJENA PAŽNJA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030941"/>
          </a:xfrm>
        </p:spPr>
        <p:txBody>
          <a:bodyPr>
            <a:normAutofit/>
          </a:bodyPr>
          <a:lstStyle/>
          <a:p>
            <a:r>
              <a:rPr lang="sr-Latn-RS" sz="5400" dirty="0" smtClean="0"/>
              <a:t>Gubitak apetita</a:t>
            </a:r>
            <a:endParaRPr lang="en-US" sz="5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2911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titl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* OMILJENA HRANA NEMA VIŠE ISTI UKUS</a:t>
            </a:r>
          </a:p>
          <a:p>
            <a:r>
              <a:rPr lang="sr-Latn-RS" sz="3200" dirty="0" smtClean="0"/>
              <a:t>* ZALOGAJI KAO DA ZASTAJU U GRLU</a:t>
            </a:r>
          </a:p>
          <a:p>
            <a:r>
              <a:rPr lang="sr-Latn-RS" sz="3200" dirty="0" smtClean="0"/>
              <a:t>* PRESKAČU SE OBROCI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8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708212"/>
          </a:xfrm>
        </p:spPr>
        <p:txBody>
          <a:bodyPr>
            <a:normAutofit/>
          </a:bodyPr>
          <a:lstStyle/>
          <a:p>
            <a:r>
              <a:rPr lang="sr-Latn-RS" sz="4400" dirty="0" smtClean="0"/>
              <a:t>POREMEĆAJ SNA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r="17401"/>
          <a:stretch>
            <a:fillRect/>
          </a:stretch>
        </p:blipFill>
        <p:spPr>
          <a:xfrm>
            <a:off x="7861238" y="751241"/>
            <a:ext cx="3644962" cy="429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6873240" cy="19184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dirty="0" smtClean="0"/>
              <a:t>TEŠKO USPAVLJIVANJE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dirty="0" smtClean="0"/>
              <a:t>LAKO BUĐENJE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dirty="0" smtClean="0"/>
              <a:t>STALNI OSEĆAJ UMORA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3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084729"/>
          </a:xfrm>
        </p:spPr>
        <p:txBody>
          <a:bodyPr>
            <a:normAutofit/>
          </a:bodyPr>
          <a:lstStyle/>
          <a:p>
            <a:r>
              <a:rPr lang="sr-Latn-RS" dirty="0" smtClean="0"/>
              <a:t>NEDOSTATAK </a:t>
            </a:r>
            <a:r>
              <a:rPr lang="sr-Latn-RS" dirty="0" smtClean="0">
                <a:solidFill>
                  <a:srgbClr val="FFFF00"/>
                </a:solidFill>
              </a:rPr>
              <a:t>MOTIVA</a:t>
            </a:r>
            <a:r>
              <a:rPr lang="sr-Latn-RS" dirty="0" smtClean="0"/>
              <a:t> ZA USPEH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r="5726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PRENAGLAŠEN STRAH OD NEUSPEHA KOJI JE PRIKRIVEN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SLABIJI USPEH U ŠKOLI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SLABIJI REZULTATI U SPORTU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NEDOSTATAK UMETNIČKE INSPIRACIJE I PROBLEM U IZRAZAVANJU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402</TotalTime>
  <Words>540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Rounded MT Bold</vt:lpstr>
      <vt:lpstr>Century Gothic</vt:lpstr>
      <vt:lpstr>Vapor Trail</vt:lpstr>
      <vt:lpstr>Psihičke posledice internet nasilja</vt:lpstr>
      <vt:lpstr>ŠTA JE INTERNET NASILJE? </vt:lpstr>
      <vt:lpstr>POD INTERNET NASILJEm PODRAZUMEVAMO:</vt:lpstr>
      <vt:lpstr>Pod inernet nasiljem podrazumevamo</vt:lpstr>
      <vt:lpstr>POSLEDICE:</vt:lpstr>
      <vt:lpstr>PROMENA PONAŠANJA</vt:lpstr>
      <vt:lpstr>Gubitak apetita</vt:lpstr>
      <vt:lpstr>POREMEĆAJ SNA</vt:lpstr>
      <vt:lpstr>NEDOSTATAK MOTIVA ZA USPEH</vt:lpstr>
      <vt:lpstr>DA LI poznajete NEKog                     takvog?</vt:lpstr>
      <vt:lpstr>Da li si možda I ti:     </vt:lpstr>
      <vt:lpstr>ŠTA MOŽEŠ UČINITI DA POMOGNEŠ SEBI ILI DRUGOM ?</vt:lpstr>
      <vt:lpstr>RECI DA IMAŠ PROBLEM- TO NIJE UVEK LAKO, ALI POMAŽE</vt:lpstr>
      <vt:lpstr>IAKO TO MOŽE BITI BOLNO:</vt:lpstr>
      <vt:lpstr>TEŠKO JE SVE SHVATITI ALI…</vt:lpstr>
      <vt:lpstr>AKO ZNAŠ NEKOGA KO IMA PROBLEM- NEMOJ ĆUTATI,RECI:</vt:lpstr>
      <vt:lpstr>JER POSTOJI NAČIN DA SE INTERNET NASILJE  BRZO  I USPEŠNO PREKINE !!!</vt:lpstr>
      <vt:lpstr>NE ZABORAVI DA JE NASILJE KAŽNJIVO</vt:lpstr>
      <vt:lpstr>NE ZABORAVI DA JE TVOJ PROBLEM REŠIV</vt:lpstr>
      <vt:lpstr>SA PROBLEMIMA JE UVEK OVAKO:</vt:lpstr>
      <vt:lpstr>UČINITE SVE DA DO INTERNET NASILJA NE DOĐE</vt:lpstr>
      <vt:lpstr>Učinite sve da do internet nasilja ne dođe</vt:lpstr>
      <vt:lpstr>Učinite sve da do internet nasilja ne dođe</vt:lpstr>
      <vt:lpstr>Učinite sve da do internet nasilja ne dođe</vt:lpstr>
      <vt:lpstr>HVALA SVIMA NA PAŽNJI</vt:lpstr>
      <vt:lpstr>IMA LI PITANJA?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Psihičke posledice internet nasilja</dc:title>
  <dc:creator>Milena Tasic</dc:creator>
  <cp:lastModifiedBy>Milena Tasic</cp:lastModifiedBy>
  <cp:revision>30</cp:revision>
  <dcterms:created xsi:type="dcterms:W3CDTF">2018-01-03T18:19:37Z</dcterms:created>
  <dcterms:modified xsi:type="dcterms:W3CDTF">2018-01-08T17:40:32Z</dcterms:modified>
</cp:coreProperties>
</file>